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56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2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7BD9-7BA1-4CC2-8D9B-74988FA262AB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C490-94D1-45FD-BF14-68A758A65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7BD9-7BA1-4CC2-8D9B-74988FA262AB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C490-94D1-45FD-BF14-68A758A65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7BD9-7BA1-4CC2-8D9B-74988FA262AB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C490-94D1-45FD-BF14-68A758A65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7BD9-7BA1-4CC2-8D9B-74988FA262AB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C490-94D1-45FD-BF14-68A758A65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7BD9-7BA1-4CC2-8D9B-74988FA262AB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C490-94D1-45FD-BF14-68A758A65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7BD9-7BA1-4CC2-8D9B-74988FA262AB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C490-94D1-45FD-BF14-68A758A65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7BD9-7BA1-4CC2-8D9B-74988FA262AB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C490-94D1-45FD-BF14-68A758A65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7BD9-7BA1-4CC2-8D9B-74988FA262AB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C490-94D1-45FD-BF14-68A758A65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7BD9-7BA1-4CC2-8D9B-74988FA262AB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C490-94D1-45FD-BF14-68A758A65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7BD9-7BA1-4CC2-8D9B-74988FA262AB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C490-94D1-45FD-BF14-68A758A65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7BD9-7BA1-4CC2-8D9B-74988FA262AB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C490-94D1-45FD-BF14-68A758A65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E7BD9-7BA1-4CC2-8D9B-74988FA262AB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6C490-94D1-45FD-BF14-68A758A65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feature=player_detailpage&amp;v=YR6l7MIh5J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fi\AppData\Local\Temp\2013-01-05_10-36-56_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1647"/>
            <a:ext cx="9144000" cy="5154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6053138"/>
            <a:ext cx="5486400" cy="8048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fi\AppData\Local\Temp\2013-01-05_10-37-02_49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154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3074" name="Picture 2" descr="C:\Users\Afi\AppData\Local\Temp\2013-01-05_10-37-05_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154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099" name="Picture 3" descr="C:\Users\Afi\AppData\Local\Temp\2013-01-05_12-30-57_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154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1828800" y="609600"/>
            <a:ext cx="5486400" cy="4114800"/>
          </a:xfrm>
        </p:spPr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52600" y="6172200"/>
            <a:ext cx="5486400" cy="8048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fi\AppData\Local\Temp\2013-01-05_12-38-40_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1647"/>
            <a:ext cx="9144000" cy="5154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Carolyn Woodruff &amp; </a:t>
            </a:r>
            <a:r>
              <a:rPr lang="en-US" sz="3200" b="1" dirty="0" err="1" smtClean="0"/>
              <a:t>Alosha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Anatoliy</a:t>
            </a:r>
            <a:r>
              <a:rPr lang="en-US" sz="3200" b="1" dirty="0" smtClean="0"/>
              <a:t>: Dance Legends April 14, 2012</a:t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Dance Legends Video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17</Words>
  <Application>Microsoft Macintosh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Carolyn Woodruff &amp; Alosha Anatoliy: Dance Legends April 14, 2012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Afi</dc:creator>
  <cp:lastModifiedBy>Damon Duncan</cp:lastModifiedBy>
  <cp:revision>13</cp:revision>
  <dcterms:created xsi:type="dcterms:W3CDTF">2013-01-09T17:05:00Z</dcterms:created>
  <dcterms:modified xsi:type="dcterms:W3CDTF">2013-01-09T20:54:55Z</dcterms:modified>
</cp:coreProperties>
</file>